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310" r:id="rId36"/>
    <p:sldId id="291" r:id="rId37"/>
    <p:sldId id="292" r:id="rId38"/>
    <p:sldId id="293" r:id="rId39"/>
    <p:sldId id="309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8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B308-D800-4891-A2D2-C3487A9256D3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FB7E-8FCB-48B2-9781-0E4F8E60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1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B308-D800-4891-A2D2-C3487A9256D3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FB7E-8FCB-48B2-9781-0E4F8E60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9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B308-D800-4891-A2D2-C3487A9256D3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FB7E-8FCB-48B2-9781-0E4F8E60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0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B308-D800-4891-A2D2-C3487A9256D3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FB7E-8FCB-48B2-9781-0E4F8E60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1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B308-D800-4891-A2D2-C3487A9256D3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FB7E-8FCB-48B2-9781-0E4F8E60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66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B308-D800-4891-A2D2-C3487A9256D3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FB7E-8FCB-48B2-9781-0E4F8E60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5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B308-D800-4891-A2D2-C3487A9256D3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FB7E-8FCB-48B2-9781-0E4F8E60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24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B308-D800-4891-A2D2-C3487A9256D3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FB7E-8FCB-48B2-9781-0E4F8E60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6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B308-D800-4891-A2D2-C3487A9256D3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FB7E-8FCB-48B2-9781-0E4F8E60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3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B308-D800-4891-A2D2-C3487A9256D3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FB7E-8FCB-48B2-9781-0E4F8E60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7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B308-D800-4891-A2D2-C3487A9256D3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FB7E-8FCB-48B2-9781-0E4F8E60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9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AB308-D800-4891-A2D2-C3487A9256D3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4FB7E-8FCB-48B2-9781-0E4F8E60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30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5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7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4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" y="0"/>
            <a:ext cx="1097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5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0"/>
            <a:ext cx="1096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9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0"/>
            <a:ext cx="1096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0"/>
            <a:ext cx="1096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9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0"/>
            <a:ext cx="1097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0"/>
            <a:ext cx="1096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7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0"/>
            <a:ext cx="1096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7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7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7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8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2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0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0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4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6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5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5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9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5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5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1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3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7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p Impact Software Presentation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9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0</Words>
  <Application>Microsoft Office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John</cp:lastModifiedBy>
  <cp:revision>3</cp:revision>
  <dcterms:created xsi:type="dcterms:W3CDTF">2021-08-10T02:18:39Z</dcterms:created>
  <dcterms:modified xsi:type="dcterms:W3CDTF">2021-08-10T04:34:14Z</dcterms:modified>
</cp:coreProperties>
</file>